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sldIdLst>
    <p:sldId id="256" r:id="rId2"/>
    <p:sldId id="257" r:id="rId3"/>
    <p:sldId id="266" r:id="rId4"/>
    <p:sldId id="270" r:id="rId5"/>
    <p:sldId id="258" r:id="rId6"/>
    <p:sldId id="260" r:id="rId7"/>
    <p:sldId id="259" r:id="rId8"/>
    <p:sldId id="261" r:id="rId9"/>
    <p:sldId id="262" r:id="rId10"/>
    <p:sldId id="264" r:id="rId11"/>
    <p:sldId id="268" r:id="rId12"/>
    <p:sldId id="263" r:id="rId13"/>
    <p:sldId id="265" r:id="rId14"/>
    <p:sldId id="269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2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944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893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99151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01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11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520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57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8731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5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299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1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667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307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0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3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541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333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5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of Night-outs around the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Venkata Vishnuvardhan Aluri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Dash </a:t>
            </a:r>
            <a:r>
              <a:rPr lang="en-US" dirty="0" smtClean="0"/>
              <a:t>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2384380"/>
            <a:ext cx="5783117" cy="4241087"/>
          </a:xfrm>
        </p:spPr>
      </p:pic>
      <p:sp>
        <p:nvSpPr>
          <p:cNvPr id="5" name="TextBox 4"/>
          <p:cNvSpPr txBox="1"/>
          <p:nvPr/>
        </p:nvSpPr>
        <p:spPr>
          <a:xfrm>
            <a:off x="931817" y="2673531"/>
            <a:ext cx="43542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Dash boards are dynamic, interactive and powerful.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Provide individual reports as needed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Robust and easily understood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02" y="146936"/>
            <a:ext cx="10364451" cy="1596177"/>
          </a:xfrm>
        </p:spPr>
        <p:txBody>
          <a:bodyPr/>
          <a:lstStyle/>
          <a:p>
            <a:r>
              <a:rPr lang="en-US" dirty="0" smtClean="0"/>
              <a:t>Dashboard Visualization</a:t>
            </a:r>
            <a:endParaRPr lang="en-US" dirty="0"/>
          </a:p>
        </p:txBody>
      </p:sp>
      <p:pic>
        <p:nvPicPr>
          <p:cNvPr id="4" name="Dashboard reco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2011" y="1384663"/>
            <a:ext cx="8901735" cy="5006789"/>
          </a:xfrm>
        </p:spPr>
      </p:pic>
    </p:spTree>
    <p:extLst>
      <p:ext uri="{BB962C8B-B14F-4D97-AF65-F5344CB8AC3E}">
        <p14:creationId xmlns:p14="http://schemas.microsoft.com/office/powerpoint/2010/main" val="30470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Dash </a:t>
            </a:r>
            <a:r>
              <a:rPr lang="en-US" dirty="0"/>
              <a:t>board  continued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011680"/>
            <a:ext cx="9884854" cy="4545874"/>
          </a:xfrm>
        </p:spPr>
      </p:pic>
    </p:spTree>
    <p:extLst>
      <p:ext uri="{BB962C8B-B14F-4D97-AF65-F5344CB8AC3E}">
        <p14:creationId xmlns:p14="http://schemas.microsoft.com/office/powerpoint/2010/main" val="2724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Which Is more cheaper – date vs party night 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1" y="2214694"/>
            <a:ext cx="7498706" cy="4273191"/>
          </a:xfrm>
        </p:spPr>
      </p:pic>
      <p:sp>
        <p:nvSpPr>
          <p:cNvPr id="5" name="TextBox 4"/>
          <p:cNvSpPr txBox="1"/>
          <p:nvPr/>
        </p:nvSpPr>
        <p:spPr>
          <a:xfrm>
            <a:off x="913775" y="2375670"/>
            <a:ext cx="3492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Calculated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Difference in prices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11" y="2214694"/>
            <a:ext cx="7576457" cy="4329928"/>
          </a:xfrm>
        </p:spPr>
      </p:pic>
    </p:spTree>
    <p:extLst>
      <p:ext uri="{BB962C8B-B14F-4D97-AF65-F5344CB8AC3E}">
        <p14:creationId xmlns:p14="http://schemas.microsoft.com/office/powerpoint/2010/main" val="10048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Interested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the right representations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3013165"/>
            <a:ext cx="5399939" cy="3248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63" y="3013164"/>
            <a:ext cx="4965915" cy="324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73" y="930178"/>
            <a:ext cx="10364451" cy="1596177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79" y="2526355"/>
            <a:ext cx="6697237" cy="37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dataset comprises of information about night out prices in various cities around the world.</a:t>
            </a:r>
          </a:p>
          <a:p>
            <a:r>
              <a:rPr lang="en-US" dirty="0" smtClean="0"/>
              <a:t>Two Categories of night outs – date night and party night</a:t>
            </a:r>
          </a:p>
          <a:p>
            <a:r>
              <a:rPr lang="en-US" dirty="0" smtClean="0"/>
              <a:t>Each category Is further classified into various activities such as dinner, drinks, taxi, big mac etc.</a:t>
            </a:r>
          </a:p>
          <a:p>
            <a:r>
              <a:rPr lang="en-US" dirty="0" smtClean="0"/>
              <a:t>Data source – dataworld.com</a:t>
            </a:r>
          </a:p>
          <a:p>
            <a:r>
              <a:rPr lang="en-US" dirty="0" smtClean="0"/>
              <a:t>Representations followed.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0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Insights into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1924595"/>
            <a:ext cx="10358587" cy="4319452"/>
          </a:xfrm>
        </p:spPr>
      </p:pic>
    </p:spTree>
    <p:extLst>
      <p:ext uri="{BB962C8B-B14F-4D97-AF65-F5344CB8AC3E}">
        <p14:creationId xmlns:p14="http://schemas.microsoft.com/office/powerpoint/2010/main" val="2904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Explored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city stands as costliest for night outs?</a:t>
            </a:r>
          </a:p>
          <a:p>
            <a:r>
              <a:rPr lang="en-US" dirty="0" smtClean="0"/>
              <a:t>which city has costliest restaurants for dinner?</a:t>
            </a:r>
          </a:p>
          <a:p>
            <a:r>
              <a:rPr lang="en-US" dirty="0" smtClean="0"/>
              <a:t>Scope for dashboards?</a:t>
            </a:r>
          </a:p>
          <a:p>
            <a:r>
              <a:rPr lang="en-US" dirty="0" smtClean="0"/>
              <a:t>Which city has the costliest transportation?</a:t>
            </a:r>
          </a:p>
          <a:p>
            <a:r>
              <a:rPr lang="en-US" dirty="0" smtClean="0"/>
              <a:t>What to choose in each city, date night or party night?</a:t>
            </a:r>
          </a:p>
          <a:p>
            <a:r>
              <a:rPr lang="en-US" dirty="0" smtClean="0"/>
              <a:t>Are clubs cheaper than dinner for two?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Date night vs party night prices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314711"/>
            <a:ext cx="10364451" cy="4134123"/>
          </a:xfrm>
        </p:spPr>
      </p:pic>
    </p:spTree>
    <p:extLst>
      <p:ext uri="{BB962C8B-B14F-4D97-AF65-F5344CB8AC3E}">
        <p14:creationId xmlns:p14="http://schemas.microsoft.com/office/powerpoint/2010/main" val="32796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Country wise prices – percentages and share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95" y="2214694"/>
            <a:ext cx="4914731" cy="40816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4" y="2214694"/>
            <a:ext cx="5283990" cy="4081603"/>
          </a:xfrm>
        </p:spPr>
      </p:pic>
    </p:spTree>
    <p:extLst>
      <p:ext uri="{BB962C8B-B14F-4D97-AF65-F5344CB8AC3E}">
        <p14:creationId xmlns:p14="http://schemas.microsoft.com/office/powerpoint/2010/main" val="315407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Costs - Item level granularity for date night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29093"/>
            <a:ext cx="10439404" cy="3697536"/>
          </a:xfrm>
        </p:spPr>
      </p:pic>
    </p:spTree>
    <p:extLst>
      <p:ext uri="{BB962C8B-B14F-4D97-AF65-F5344CB8AC3E}">
        <p14:creationId xmlns:p14="http://schemas.microsoft.com/office/powerpoint/2010/main" val="5057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Costs - Item level granularity </a:t>
            </a:r>
            <a:r>
              <a:rPr lang="en-US" dirty="0" smtClean="0"/>
              <a:t>for party </a:t>
            </a:r>
            <a:r>
              <a:rPr lang="en-US" dirty="0"/>
              <a:t>night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26851"/>
            <a:ext cx="10363200" cy="3821698"/>
          </a:xfrm>
        </p:spPr>
      </p:pic>
    </p:spTree>
    <p:extLst>
      <p:ext uri="{BB962C8B-B14F-4D97-AF65-F5344CB8AC3E}">
        <p14:creationId xmlns:p14="http://schemas.microsoft.com/office/powerpoint/2010/main" val="8385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Globe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358255"/>
            <a:ext cx="10364451" cy="4054007"/>
          </a:xfrm>
        </p:spPr>
      </p:pic>
    </p:spTree>
    <p:extLst>
      <p:ext uri="{BB962C8B-B14F-4D97-AF65-F5344CB8AC3E}">
        <p14:creationId xmlns:p14="http://schemas.microsoft.com/office/powerpoint/2010/main" val="40098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642</TotalTime>
  <Words>201</Words>
  <Application>Microsoft Office PowerPoint</Application>
  <PresentationFormat>Widescreen</PresentationFormat>
  <Paragraphs>34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Droplet</vt:lpstr>
      <vt:lpstr>Cost of Night-outs around the world</vt:lpstr>
      <vt:lpstr>Data Description</vt:lpstr>
      <vt:lpstr>Insights into data</vt:lpstr>
      <vt:lpstr>Questions Explored</vt:lpstr>
      <vt:lpstr>Date night vs party night prices</vt:lpstr>
      <vt:lpstr>Country wise prices – percentages and share</vt:lpstr>
      <vt:lpstr>Costs - Item level granularity for date night</vt:lpstr>
      <vt:lpstr>Costs - Item level granularity for party night</vt:lpstr>
      <vt:lpstr>Globe view</vt:lpstr>
      <vt:lpstr>Dash board</vt:lpstr>
      <vt:lpstr>Dashboard Visualization</vt:lpstr>
      <vt:lpstr>Dash board  continued</vt:lpstr>
      <vt:lpstr>Which Is more cheaper – date vs party night out</vt:lpstr>
      <vt:lpstr>Difference in prices</vt:lpstr>
      <vt:lpstr>Interested challenges</vt:lpstr>
      <vt:lpstr>Thank you!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of Night-outs around the world</dc:title>
  <dc:creator>vishnu vardhan</dc:creator>
  <cp:lastModifiedBy>vishnu vardhan</cp:lastModifiedBy>
  <cp:revision>24</cp:revision>
  <dcterms:created xsi:type="dcterms:W3CDTF">2018-12-10T23:25:33Z</dcterms:created>
  <dcterms:modified xsi:type="dcterms:W3CDTF">2018-12-12T01:25:56Z</dcterms:modified>
</cp:coreProperties>
</file>